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9" r:id="rId13"/>
    <p:sldId id="267" r:id="rId14"/>
  </p:sldIdLst>
  <p:sldSz cx="12192000" cy="6858000"/>
  <p:notesSz cx="6858000" cy="9144000"/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3E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6A69-FAD2-12FC-3387-9A7E20F42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F8C7D-D614-3BBC-09A3-C68BEE26F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4CAA9-1CF5-9BB1-5C41-BDD3FA59D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6AA26-5CBF-A1F8-B11C-403768D62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A1DD0-DF1D-4EF1-6D9F-E4D97D466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092466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00424-A2E7-A89E-1C92-6DDEE5322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12EB31-8DE6-BBB3-9908-778F5B9D5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3167E-6180-BE67-96CD-0F53CFDF1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46393-655B-5313-EF9A-A3CB926E9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C67F5-6BC1-1284-3DA1-1064ECC25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032222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8FF31D-439F-53CF-C92B-F204AEEA4C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1B618F-DDDF-F32B-7A35-D31CAC752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6AFF6-35F5-333D-A797-2DA0806CE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33B8C-428A-0E1E-FB18-88428BF4D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5D1F4-7441-2DC2-1FE8-CBD992767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47443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C9CC-89AB-ED4D-506A-64684E93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46A-E83D-A913-6686-6FA8F7447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DC07B-B7ED-50C4-6B4A-5C69B41F2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1D5CD-3FA4-DC78-6226-75DA09D0B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09EAE-400B-9071-0BC2-B70251831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20191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D8448-6CBE-FF18-DAC9-260916A58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E1837-17FC-3EC6-1D10-CC944586E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F6D4A-2CBA-C798-141E-9B2C36E5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FF7FC-52CB-8CE5-BBB0-9ED44E37D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B0818-89F6-FE74-3162-D6FB09EA7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83043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5F099-099F-02AA-D26E-EBC5CC43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26344-11EF-F029-9416-2FC4CA9A38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7EF1C-C5D0-57E0-5114-99D1A5AC2D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84664-D58A-E740-141B-1127B4B95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A5C2C-B941-955F-4024-36FEE3870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A39B21-47A9-5CA5-7825-176F596AB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037346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5EA50-50E5-C2AB-A9B8-269F50C27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EF7B4-4972-171D-60E9-C2FD7D6E8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6436B-0CFC-FB7F-BF62-4558D11D45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0BF2C5-DA58-6068-0B86-1F9A0583B3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68AE99-E77C-0559-30C4-9AC7FE3829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4F14AC-945F-1C8B-1DE8-89EA9F206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AE3EFA-1B39-8120-A098-53B1FFE8F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448117-4D97-0B97-AB40-0A3CAF2A0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35564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03737-4EC3-75FD-098D-1E1C80FF5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DA82E-3D29-B53C-6E80-E41D66F7E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C9B78-D42C-7B93-5F23-BFD1A1A18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59DB2D-EB20-15F3-B8D7-9A0E0B8B0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99718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5FB8C9-B861-519D-AB0C-65F0A995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5B479B-FD64-B647-B8C3-BC8C24CCF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FDA16E-CB17-F0D8-A661-712447C5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49408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5FFB-8973-01DE-8A4F-2655B7D33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0DA8C-CCF6-3F0E-CB62-455E4AE2D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CC89B8-12FB-45FF-C9CF-1687D12E8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BADBBE-4713-D24C-1D84-2846AC7DE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51A74-6809-A00A-01E2-C78EFAC1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66131F-7C26-68BE-3B32-FB49345B4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761497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7CB86-0B45-D2CF-21FF-21EAAA59C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72C5FD-66E8-8B3F-6FD5-A026CDD403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925E8-7D50-7A06-A3D2-3224FC4CF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BD3916-90D3-9566-3BB4-DD10555F9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42B6B-8B7B-0291-2EE6-F6E563F01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857FA4-2468-5CDE-505B-0D77437E0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820835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28DD07-1BEE-79F6-12AD-02708D304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9D71BA-0EAA-9370-C0C4-25998C7F7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35235-422F-9013-3BB6-9F8F3127DF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D47FBB-0679-4F93-9374-DA95DC676CC8}" type="datetimeFigureOut">
              <a:rPr lang="fa-IR" smtClean="0"/>
              <a:t>15/08/1447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9F16D-01FA-7D06-0673-76D7E22CA9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D0D9C-B51C-ACE7-F156-20254675B1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2BA27C-3359-4FB0-97B3-92E94EA3558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264616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3B208-921F-EB97-2907-180A249B3F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1"/>
            <a:ext cx="9144000" cy="2142693"/>
          </a:xfrm>
        </p:spPr>
        <p:txBody>
          <a:bodyPr>
            <a:normAutofit/>
          </a:bodyPr>
          <a:lstStyle/>
          <a:p>
            <a:pPr rtl="1"/>
            <a:r>
              <a:rPr lang="fa-IR" sz="4400" dirty="0">
                <a:cs typeface="B Titr" panose="00000700000000000000" pitchFamily="2" charset="-78"/>
              </a:rPr>
              <a:t>تحلیل احساسات مبتنی بر جنبه با استفاده از تولید تصاویر مصنوعی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CC0414-C8CD-E410-3EE4-4780354E2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76436"/>
            <a:ext cx="9144000" cy="981364"/>
          </a:xfrm>
        </p:spPr>
        <p:txBody>
          <a:bodyPr/>
          <a:lstStyle/>
          <a:p>
            <a:r>
              <a:rPr lang="fa-IR" dirty="0">
                <a:cs typeface="B Nazanin" panose="00000400000000000000" pitchFamily="2" charset="-78"/>
              </a:rPr>
              <a:t>محبوبه کریمی-40412634</a:t>
            </a:r>
          </a:p>
        </p:txBody>
      </p:sp>
    </p:spTree>
    <p:extLst>
      <p:ext uri="{BB962C8B-B14F-4D97-AF65-F5344CB8AC3E}">
        <p14:creationId xmlns:p14="http://schemas.microsoft.com/office/powerpoint/2010/main" val="3845673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00934-54F6-2508-528F-6D07F816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020AE-09BC-0FDE-69D9-CD043F093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0EC76C-B45B-B810-7F05-68B0E35EC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97"/>
            <a:ext cx="12192000" cy="659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83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00934-54F6-2508-528F-6D07F816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020AE-09BC-0FDE-69D9-CD043F093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A2590A-F02E-B1FE-E7DB-9F1ECD1D7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737"/>
            <a:ext cx="12192000" cy="659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49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00934-54F6-2508-528F-6D07F816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020AE-09BC-0FDE-69D9-CD043F093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23226F-B87D-65E1-498E-4E739308B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483"/>
            <a:ext cx="12192000" cy="661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61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00934-54F6-2508-528F-6D07F816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020AE-09BC-0FDE-69D9-CD043F093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ADC4AC-AAA6-174E-1BCB-48080C038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254"/>
            <a:ext cx="12192000" cy="656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695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3B208-921F-EB97-2907-180A249B3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CC0414-C8CD-E410-3EE4-4780354E28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4EE226-5104-3718-080F-1958162BAC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01"/>
          <a:stretch/>
        </p:blipFill>
        <p:spPr>
          <a:xfrm>
            <a:off x="0" y="166255"/>
            <a:ext cx="12192000" cy="653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14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CF6B2-70AD-3794-47B0-087A2CE09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EA79A-3337-C330-FEA6-5223203F0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C42B25-572D-55E7-27DD-24B29BB8B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545"/>
            <a:ext cx="12192000" cy="654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77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6438A-6813-3458-3E09-98CB7A577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636F2-38C6-EB97-A122-755324DFF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AADC8F-37FC-9A67-FC89-2C47AF6D9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964"/>
            <a:ext cx="12192000" cy="645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73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1D974-6311-A1A7-1D44-116A1220E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B1D69-7F97-01BE-8732-853E1D910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5E5FC7-BE1F-869F-1A5E-BED185329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995"/>
            <a:ext cx="12192000" cy="652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78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608BE-EC46-7EEE-9371-EDB8A19F4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17FBB-480F-43F0-D892-6296D7655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FA7437-C5E4-C914-25DC-1AD72F20E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26"/>
            <a:ext cx="12192000" cy="644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7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9EF3-2C88-AB7C-E570-F408B18BB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CCB1A-E3E6-07FE-32EE-2C127E7E8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E8BC04-74F9-3492-9BFC-CE8D568FD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819"/>
            <a:ext cx="12192000" cy="656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911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648F5-C782-E002-9BE7-95E8788AC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C7A9C-48F6-43F2-6EF4-274EA9C86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F8117E-B690-3B58-9D63-CA50A899B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752"/>
            <a:ext cx="12192000" cy="6590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92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00934-54F6-2508-528F-6D07F816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020AE-09BC-0FDE-69D9-CD043F093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B53BAC-E55E-C9DA-10DE-F0672D316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346"/>
            <a:ext cx="12192000" cy="660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23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13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B Nazanin</vt:lpstr>
      <vt:lpstr>B Titr</vt:lpstr>
      <vt:lpstr>Office Theme</vt:lpstr>
      <vt:lpstr>تحلیل احساسات مبتنی بر جنبه با استفاده از تولید تصاویر مصنوعی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mahbubeh karimi</dc:creator>
  <cp:lastModifiedBy>mahbubeh karimi</cp:lastModifiedBy>
  <cp:revision>7</cp:revision>
  <dcterms:created xsi:type="dcterms:W3CDTF">2026-02-02T07:15:38Z</dcterms:created>
  <dcterms:modified xsi:type="dcterms:W3CDTF">2026-02-02T15:06:23Z</dcterms:modified>
</cp:coreProperties>
</file>

<file path=docProps/thumbnail.jpeg>
</file>